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437" r:id="rId3"/>
    <p:sldId id="451" r:id="rId4"/>
    <p:sldId id="452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51"/>
            <p14:sldId id="452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 Introduction to Digital </a:t>
            </a:r>
            <a:r>
              <a:rPr lang="en-US" dirty="0" smtClean="0"/>
              <a:t>Forensics</a:t>
            </a:r>
            <a:br>
              <a:rPr lang="en-US" dirty="0" smtClean="0"/>
            </a:br>
            <a:r>
              <a:rPr lang="en-US" dirty="0"/>
              <a:t>21PCA213 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</a:t>
            </a:r>
            <a:r>
              <a:rPr lang="en-US" b="1" dirty="0" smtClean="0">
                <a:solidFill>
                  <a:srgbClr val="C00000"/>
                </a:solidFill>
              </a:rPr>
              <a:t>IV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dirty="0"/>
              <a:t>Computer Forensics Investigation Process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 </a:t>
            </a:r>
            <a:r>
              <a:rPr lang="en-US" dirty="0"/>
              <a:t>Computer Forensics Investigation Process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Computer forensics is a branch of digital forensics that involves the collection, analysis, and preservation of electronic evidence to investigate and prevent cybercrime. The process of a computer forensics investigation typically follows a set of steps to ensure the integrity of the evidence and the effectiveness of the investigation. Here is a general outline of the computer forensics investigation process:</a:t>
            </a:r>
          </a:p>
          <a:p>
            <a:r>
              <a:rPr lang="en-US" sz="2400" b="1" dirty="0"/>
              <a:t>Identification:</a:t>
            </a:r>
            <a:endParaRPr lang="en-US" sz="2400" dirty="0"/>
          </a:p>
          <a:p>
            <a:pPr lvl="1"/>
            <a:r>
              <a:rPr lang="en-US" sz="2400" dirty="0"/>
              <a:t>Define the scope of the investigation, including the specific objectives and the type of incident being investigated.</a:t>
            </a:r>
          </a:p>
          <a:p>
            <a:pPr lvl="1"/>
            <a:r>
              <a:rPr lang="en-US" sz="2400" dirty="0"/>
              <a:t>Identify the systems, devices, or networks involved in the incident.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 </a:t>
            </a:r>
            <a:r>
              <a:rPr lang="en-US" dirty="0"/>
              <a:t>Computer Forensics Investigation Process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Preservation:</a:t>
            </a:r>
            <a:endParaRPr lang="en-US" sz="2400" dirty="0"/>
          </a:p>
          <a:p>
            <a:pPr lvl="1"/>
            <a:r>
              <a:rPr lang="en-US" sz="2400" dirty="0"/>
              <a:t>Take immediate steps to preserve the integrity of the electronic evidence. This may involve isolating affected systems from the network or shutting them down while preserving volatile data.</a:t>
            </a:r>
          </a:p>
          <a:p>
            <a:pPr lvl="1"/>
            <a:r>
              <a:rPr lang="en-US" sz="2400" dirty="0"/>
              <a:t>Use write-blocking hardware or software to create forensic copies (images) of storage devices to prevent any changes to the original data.</a:t>
            </a:r>
          </a:p>
          <a:p>
            <a:r>
              <a:rPr lang="en-US" sz="2400" b="1" dirty="0"/>
              <a:t>Collection:</a:t>
            </a:r>
            <a:endParaRPr lang="en-US" sz="2400" dirty="0"/>
          </a:p>
          <a:p>
            <a:pPr lvl="1"/>
            <a:r>
              <a:rPr lang="en-US" sz="2400" dirty="0"/>
              <a:t>Collect all relevant electronic evidence, including data from storage devices, network logs, and any other relevant sources.</a:t>
            </a:r>
          </a:p>
          <a:p>
            <a:pPr lvl="1"/>
            <a:r>
              <a:rPr lang="en-US" sz="2400" dirty="0"/>
              <a:t>Maintain a chain of custody for all collected evidence to ensure its admissibility in legal proceedings.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5300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/>
              <a:t> </a:t>
            </a:r>
            <a:r>
              <a:rPr lang="en-US" dirty="0"/>
              <a:t>Computer Forensics Investigation Process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Analysis:</a:t>
            </a:r>
            <a:endParaRPr lang="en-US" sz="2400" dirty="0"/>
          </a:p>
          <a:p>
            <a:pPr lvl="1"/>
            <a:r>
              <a:rPr lang="en-US" sz="2400" dirty="0"/>
              <a:t>Examine the collected data to identify patterns, anomalies, and potential clues.</a:t>
            </a:r>
          </a:p>
          <a:p>
            <a:pPr lvl="1"/>
            <a:r>
              <a:rPr lang="en-US" sz="2400" dirty="0"/>
              <a:t>Use forensic tools and techniques to recover deleted files, uncover hidden information, and analyze system logs.</a:t>
            </a:r>
          </a:p>
          <a:p>
            <a:pPr lvl="1"/>
            <a:r>
              <a:rPr lang="en-US" sz="2400" dirty="0"/>
              <a:t>Identify timelines and reconstruct the sequence of events leading up to and during the incident.</a:t>
            </a:r>
          </a:p>
          <a:p>
            <a:r>
              <a:rPr lang="en-US" sz="2400" b="1" dirty="0"/>
              <a:t>Documentation:</a:t>
            </a:r>
            <a:endParaRPr lang="en-US" sz="2400" dirty="0"/>
          </a:p>
          <a:p>
            <a:pPr lvl="1"/>
            <a:r>
              <a:rPr lang="en-US" sz="2400" dirty="0"/>
              <a:t>Document the entire investigation process, including the tools and methods used.</a:t>
            </a:r>
          </a:p>
          <a:p>
            <a:pPr lvl="1"/>
            <a:r>
              <a:rPr lang="en-US" sz="2400" dirty="0"/>
              <a:t>Prepare a detailed report that summarizes the findings, the analysis process, and the conclusions drawn from the evidence.</a:t>
            </a:r>
          </a:p>
          <a:p>
            <a:pPr lvl="1"/>
            <a:r>
              <a:rPr lang="en-US" sz="2400" dirty="0"/>
              <a:t>Ensure that the documentation is clear, concise, and suitable for legal purposes.</a:t>
            </a:r>
          </a:p>
          <a:p>
            <a:pPr algn="just"/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568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352</Words>
  <Application>Microsoft Office PowerPoint</Application>
  <PresentationFormat>On-screen Show (4:3)</PresentationFormat>
  <Paragraphs>36</Paragraphs>
  <Slides>5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Times New Roman</vt:lpstr>
      <vt:lpstr>Office Theme</vt:lpstr>
      <vt:lpstr>DR SNSRCAS, CBE  Introduction to Digital Forensics 21PCA213  I MCA  ODD SEM UNIT IV Computer Forensics Investigation Process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233</cp:revision>
  <dcterms:created xsi:type="dcterms:W3CDTF">2006-08-16T00:00:00Z</dcterms:created>
  <dcterms:modified xsi:type="dcterms:W3CDTF">2023-11-26T11:39:30Z</dcterms:modified>
</cp:coreProperties>
</file>